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293" r:id="rId5"/>
    <p:sldId id="262" r:id="rId6"/>
    <p:sldId id="257" r:id="rId7"/>
    <p:sldId id="266" r:id="rId8"/>
    <p:sldId id="272" r:id="rId9"/>
    <p:sldId id="265" r:id="rId10"/>
    <p:sldId id="269" r:id="rId11"/>
    <p:sldId id="271" r:id="rId12"/>
    <p:sldId id="286" r:id="rId13"/>
    <p:sldId id="287" r:id="rId14"/>
    <p:sldId id="259" r:id="rId15"/>
    <p:sldId id="291" r:id="rId16"/>
    <p:sldId id="295" r:id="rId17"/>
    <p:sldId id="296" r:id="rId18"/>
    <p:sldId id="299" r:id="rId19"/>
    <p:sldId id="300" r:id="rId20"/>
    <p:sldId id="290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5706"/>
  </p:normalViewPr>
  <p:slideViewPr>
    <p:cSldViewPr snapToGrid="0">
      <p:cViewPr varScale="1">
        <p:scale>
          <a:sx n="108" d="100"/>
          <a:sy n="108" d="100"/>
        </p:scale>
        <p:origin x="7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600" b="0" i="1" dirty="0" err="1">
                <a:latin typeface="GT Walsheim Regular" pitchFamily="2" charset="77"/>
              </a:rPr>
              <a:t>Lentelės</a:t>
            </a:r>
            <a:r>
              <a:rPr lang="en-US" sz="1600" b="0" i="1" dirty="0">
                <a:latin typeface="GT Walsheim Regular" pitchFamily="2" charset="77"/>
              </a:rPr>
              <a:t> </a:t>
            </a: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4-4885-92F8-C05E50A83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4-4885-92F8-C05E50A83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4-4885-92F8-C05E50A83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120736"/>
        <c:axId val="1682138576"/>
      </c:barChart>
      <c:catAx>
        <c:axId val="16821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1682138576"/>
        <c:crosses val="autoZero"/>
        <c:auto val="1"/>
        <c:lblAlgn val="ctr"/>
        <c:lblOffset val="100"/>
        <c:noMultiLvlLbl val="0"/>
      </c:catAx>
      <c:valAx>
        <c:axId val="16821385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16821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E-43A5-8DFC-25885F302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E-43A5-8DFC-25885F302F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CE-43A5-8DFC-25885F30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r>
              <a:rPr lang="en-US" sz="1600" b="0" i="1" dirty="0" err="1">
                <a:latin typeface="GT Walsheim Regular" pitchFamily="2" charset="77"/>
              </a:rPr>
              <a:t>Lentelės</a:t>
            </a:r>
            <a:r>
              <a:rPr lang="en-US" sz="1600" b="0" i="1" dirty="0">
                <a:latin typeface="GT Walsheim Regular" pitchFamily="2" charset="77"/>
              </a:rPr>
              <a:t> </a:t>
            </a: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67E10C-D1C3-9149-A3A3-31E8EBBE419B}" type="VALUE">
                      <a:rPr lang="en-US" smtClean="0"/>
                      <a:pPr/>
                      <a:t>[VALUE]</a:t>
                    </a:fld>
                    <a:endParaRPr lang="en-L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8-0040-BA54-BAB949CF6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bg1"/>
                    </a:solidFill>
                    <a:latin typeface="GT Walsheim Regular" pitchFamily="2" charset="77"/>
                    <a:ea typeface="+mn-ea"/>
                    <a:cs typeface="+mn-cs"/>
                  </a:defRPr>
                </a:pPr>
                <a:endParaRPr lang="en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D-427C-AB12-DCC77F55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D-427C-AB12-DCC77F55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D-427C-AB12-DCC77F55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26719696"/>
        <c:axId val="-1926554432"/>
      </c:barChart>
      <c:catAx>
        <c:axId val="-19267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554432"/>
        <c:crosses val="autoZero"/>
        <c:auto val="1"/>
        <c:lblAlgn val="ctr"/>
        <c:lblOffset val="100"/>
        <c:noMultiLvlLbl val="0"/>
      </c:catAx>
      <c:valAx>
        <c:axId val="-192655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71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r>
              <a:rPr lang="en-US" sz="1600" b="0" i="1" dirty="0" err="1">
                <a:latin typeface="GT Walsheim Regular" pitchFamily="2" charset="77"/>
              </a:rPr>
              <a:t>Lentelės</a:t>
            </a:r>
            <a:r>
              <a:rPr lang="en-US" sz="1600" b="0" i="1" dirty="0">
                <a:latin typeface="GT Walsheim Regular" pitchFamily="2" charset="77"/>
              </a:rPr>
              <a:t> </a:t>
            </a: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T Walsheim Regular" pitchFamily="2" charset="77"/>
                    <a:ea typeface="+mn-ea"/>
                    <a:cs typeface="+mn-cs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1A2-8542-D8C023D4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2-41A2-8542-D8C023D4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2-41A2-8542-D8C023D4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26800736"/>
        <c:axId val="-1926573040"/>
      </c:barChart>
      <c:catAx>
        <c:axId val="-192680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573040"/>
        <c:crosses val="autoZero"/>
        <c:auto val="1"/>
        <c:lblAlgn val="ctr"/>
        <c:lblOffset val="100"/>
        <c:noMultiLvlLbl val="0"/>
      </c:catAx>
      <c:valAx>
        <c:axId val="-192657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8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r>
              <a:rPr lang="en-US" sz="1600" i="0" dirty="0" err="1"/>
              <a:t>Lentelės</a:t>
            </a:r>
            <a:r>
              <a:rPr lang="en-US" sz="1600" i="0" dirty="0"/>
              <a:t> </a:t>
            </a:r>
            <a:r>
              <a:rPr lang="en-US" sz="1600" i="0" dirty="0" err="1"/>
              <a:t>pavadinimas</a:t>
            </a:r>
            <a:endParaRPr lang="en-US" sz="1600" i="0" dirty="0"/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E-4EFD-8520-5CAC40C93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T Walsheim Regular" pitchFamily="2" charset="77"/>
                    <a:ea typeface="Arial" charset="0"/>
                    <a:cs typeface="Arial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E-4EFD-8520-5CAC40C93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E-4EFD-8520-5CAC40C9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2955504"/>
        <c:axId val="1803335376"/>
      </c:lineChart>
      <c:catAx>
        <c:axId val="-20329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1803335376"/>
        <c:crosses val="autoZero"/>
        <c:auto val="1"/>
        <c:lblAlgn val="ctr"/>
        <c:lblOffset val="100"/>
        <c:noMultiLvlLbl val="0"/>
      </c:catAx>
      <c:valAx>
        <c:axId val="180333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-2032955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i="1">
          <a:latin typeface="GT Walsheim Regular" pitchFamily="2" charset="77"/>
          <a:ea typeface="Arial" charset="0"/>
          <a:cs typeface="Arial" charset="0"/>
        </a:defRPr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</dgm:pt>
    <dgm:pt modelId="{58360F71-92A6-6747-A7CB-4AD71283042E}" type="pres">
      <dgm:prSet presAssocID="{23EBAF3C-87C9-4048-A845-D8B2906A13D9}" presName="rootConnector1" presStyleLbl="node1" presStyleIdx="0" presStyleCnt="0"/>
      <dgm:spPr/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</dgm:pt>
    <dgm:pt modelId="{397AFBB5-5F7E-D344-B26E-C4287FB15EA9}" type="pres">
      <dgm:prSet presAssocID="{4BDA59B2-2AAA-3F4B-BC1E-B3459F9E96DD}" presName="rootConnector" presStyleLbl="node2" presStyleIdx="0" presStyleCnt="3"/>
      <dgm:spPr/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</dgm:pt>
    <dgm:pt modelId="{50988116-EE00-3944-A112-0520EA069031}" type="pres">
      <dgm:prSet presAssocID="{99093EAA-AF80-5247-87E6-1FEC7E973B94}" presName="rootConnector" presStyleLbl="node2" presStyleIdx="1" presStyleCnt="3"/>
      <dgm:spPr/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</dgm:pt>
    <dgm:pt modelId="{F9054E3F-2630-7E45-984D-34CD82114255}" type="pres">
      <dgm:prSet presAssocID="{D2256546-A636-1B43-87BD-60893137DC03}" presName="rootConnector" presStyleLbl="node2" presStyleIdx="2" presStyleCnt="3"/>
      <dgm:spPr/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</dgm:pt>
    <dgm:pt modelId="{F2428A03-E355-CD4E-BC67-AFC02BB77E92}" type="pres">
      <dgm:prSet presAssocID="{19321E65-8CEC-204A-8320-AFA01211907A}" presName="rootConnector3" presStyleLbl="asst1" presStyleIdx="0" presStyleCnt="1"/>
      <dgm:spPr/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455" y="3429000"/>
            <a:ext cx="8560955" cy="284308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DFCA5-6C20-7CB3-FB29-410B697C1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258243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37206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785922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581202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785922" y="437206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81202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46957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46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10344461" cy="39560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11473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156460"/>
            <a:ext cx="10344461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57875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156460"/>
            <a:ext cx="1034446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46098" y="3428999"/>
            <a:ext cx="5396345" cy="280131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26013-F24F-44C5-FACA-F659A9C04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258243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9598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08EB-51DA-72B8-73CF-DE1B35AE0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2582437" cy="10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D58B4-4F4E-70DA-4033-00A46B16F291}"/>
              </a:ext>
            </a:extLst>
          </p:cNvPr>
          <p:cNvSpPr txBox="1">
            <a:spLocks/>
          </p:cNvSpPr>
          <p:nvPr userDrawn="1"/>
        </p:nvSpPr>
        <p:spPr>
          <a:xfrm>
            <a:off x="5849598" y="3221287"/>
            <a:ext cx="5396345" cy="791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600" dirty="0">
              <a:latin typeface="GT Walsheim Bold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45CDE-4F6D-93FF-A63B-3E75DDEB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78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552" y="3591454"/>
            <a:ext cx="6743548" cy="2772182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383B9-DB30-4163-CCB6-A82403E86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1" y="960437"/>
            <a:ext cx="2582435" cy="10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28237C-3265-6B04-35AF-C8AA3324942F}"/>
              </a:ext>
            </a:extLst>
          </p:cNvPr>
          <p:cNvGrpSpPr/>
          <p:nvPr userDrawn="1"/>
        </p:nvGrpSpPr>
        <p:grpSpPr>
          <a:xfrm>
            <a:off x="8546228" y="348938"/>
            <a:ext cx="3172412" cy="6175431"/>
            <a:chOff x="799920" y="1493279"/>
            <a:chExt cx="2728800" cy="5311892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82557619-2C2A-C581-0ABA-27049DD842AA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537450" y="192726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51E2A613-750F-C14F-35CB-325537DD883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640908" y="3445811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DEDBD85B-F111-CE30-DF7D-57B35136CA9C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946240" y="2792880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0A2CAE95-D64B-D1EE-4D08-42E1B932DDDA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239596" y="2281228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20E8F0E0-6D71-007B-0015-A7D799126BDE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257076" y="1525498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BD56830D-FDAF-A4BB-E957-787448434A6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799920" y="3863880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21A55C7A-009D-1887-A818-FDAD989952E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2737770" y="3567312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62FE030D-22B9-9CC9-78F0-1DE7A30921E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1564560" y="454572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9C63E144-B17B-6EF7-6D46-4EFF430A58FE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597750" y="5009759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F5D97903-DF53-C108-BB1D-84FEC1D817C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684260" y="6684571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834B8F8A-EB38-6FF2-6A41-A67E0F33AAC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300400" y="2734199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CB35587F-1D87-4618-4A6B-1D8C55B95A8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84960" y="513288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Picture 22">
              <a:extLst>
                <a:ext uri="{FF2B5EF4-FFF2-40B4-BE49-F238E27FC236}">
                  <a16:creationId xmlns:a16="http://schemas.microsoft.com/office/drawing/2014/main" id="{1FBD5ABB-D088-9B20-60C7-7023308E978E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945000" y="280044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DA57D39A-437C-A4E1-F1D1-97524CD4816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1442160" y="595224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9831B38B-E5C2-58D5-0732-AF7CFF31496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240099" y="428238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Picture 25">
              <a:extLst>
                <a:ext uri="{FF2B5EF4-FFF2-40B4-BE49-F238E27FC236}">
                  <a16:creationId xmlns:a16="http://schemas.microsoft.com/office/drawing/2014/main" id="{E1F70997-B35C-F461-B567-DD70B38513E3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695240" y="1493279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" name="Picture 26">
              <a:extLst>
                <a:ext uri="{FF2B5EF4-FFF2-40B4-BE49-F238E27FC236}">
                  <a16:creationId xmlns:a16="http://schemas.microsoft.com/office/drawing/2014/main" id="{03DDA13C-5EC3-F8F6-431D-7528F4867D2F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2300400" y="621972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Picture 27">
              <a:extLst>
                <a:ext uri="{FF2B5EF4-FFF2-40B4-BE49-F238E27FC236}">
                  <a16:creationId xmlns:a16="http://schemas.microsoft.com/office/drawing/2014/main" id="{61A9537F-E8F6-8CB4-786E-F12089EE365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223800" y="5468399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Picture 28">
              <a:extLst>
                <a:ext uri="{FF2B5EF4-FFF2-40B4-BE49-F238E27FC236}">
                  <a16:creationId xmlns:a16="http://schemas.microsoft.com/office/drawing/2014/main" id="{C4668C12-1CAD-2447-A6D4-87751240E024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830160" y="1864440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Picture 29">
              <a:extLst>
                <a:ext uri="{FF2B5EF4-FFF2-40B4-BE49-F238E27FC236}">
                  <a16:creationId xmlns:a16="http://schemas.microsoft.com/office/drawing/2014/main" id="{43AE794B-DEAF-48DB-E829-C1D79D0570B3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012040" y="559152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Picture 30">
              <a:extLst>
                <a:ext uri="{FF2B5EF4-FFF2-40B4-BE49-F238E27FC236}">
                  <a16:creationId xmlns:a16="http://schemas.microsoft.com/office/drawing/2014/main" id="{C0B7F3CB-933F-C894-2B56-0957FE12EBD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759680" y="228636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Picture 31">
              <a:extLst>
                <a:ext uri="{FF2B5EF4-FFF2-40B4-BE49-F238E27FC236}">
                  <a16:creationId xmlns:a16="http://schemas.microsoft.com/office/drawing/2014/main" id="{CD2DC39A-2B0C-7EFC-ADBC-8A978E20F4A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3192479" y="428238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Picture 32">
              <a:extLst>
                <a:ext uri="{FF2B5EF4-FFF2-40B4-BE49-F238E27FC236}">
                  <a16:creationId xmlns:a16="http://schemas.microsoft.com/office/drawing/2014/main" id="{E814E368-382E-674F-E54B-2F3F845983E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73800" y="637596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35BD8E40-5244-F3E1-7E40-E4E2E82F7477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10800000">
              <a:off x="3346920" y="6374520"/>
              <a:ext cx="181800" cy="18180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46098" y="3429000"/>
            <a:ext cx="5396345" cy="267733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898C2-A0B4-2EA5-753C-D30C09C91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1" y="960437"/>
            <a:ext cx="25824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528" y="3428999"/>
            <a:ext cx="5396345" cy="3096407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04D4-3B7A-0E15-9BD3-A7572A1CE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528" y="586111"/>
            <a:ext cx="25824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9260" y="1858763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29895" y="2993496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7028684" cy="1216922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7028684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528" y="3429000"/>
            <a:ext cx="4722993" cy="3096407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4F445-A7C8-F701-0ACE-B2DD58932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528" y="599440"/>
            <a:ext cx="258243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0458"/>
            <a:ext cx="5031696" cy="36576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FBC8E-BA18-5877-EC75-7B5A0F79F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263" y="5780418"/>
            <a:ext cx="133425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DBD8-7BA2-A96F-3421-C8CC0F28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58"/>
            <a:ext cx="5031696" cy="36576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769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652404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10515599" cy="39406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6039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156460"/>
            <a:ext cx="10515599" cy="3940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6039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156460"/>
            <a:ext cx="10515598" cy="3940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85551" y="4279271"/>
            <a:ext cx="5394325" cy="20339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85551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0869B462-B34C-3425-A24D-6A7C23AA96F2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6613625" y="2220437"/>
            <a:ext cx="5040865" cy="4674094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C9373A-CCEF-F309-77F3-BAD9D434C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551" y="960437"/>
            <a:ext cx="25824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306"/>
            <a:ext cx="9053945" cy="11268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820691"/>
            <a:ext cx="9053945" cy="32891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7" y="3223647"/>
            <a:ext cx="7044205" cy="28647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33597"/>
            <a:ext cx="6850775" cy="36576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E5C89-44C0-E1C7-7F5D-EBB85E339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262" y="5761368"/>
            <a:ext cx="1334259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5869" y="1003148"/>
            <a:ext cx="6850776" cy="36576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06129-7447-6487-0FC4-4F644962E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262" y="641902"/>
            <a:ext cx="1334259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12837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0C1AE-3356-2044-99FF-9F6915DCA8F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847262" y="641902"/>
            <a:ext cx="1334259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T Walsheim Bold" pitchFamily="2" charset="77"/>
          <a:ea typeface="GT Walsheim Bold" pitchFamily="2" charset="77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b="0" i="1" kern="1200">
          <a:solidFill>
            <a:schemeClr val="accent3"/>
          </a:solidFill>
          <a:latin typeface="GT Walsheim Regular" pitchFamily="2" charset="77"/>
          <a:ea typeface="GT Walsheim Regular" pitchFamily="2" charset="77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603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360391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675CA-5C83-DADD-2C07-B5DCA4FB8A0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847263" y="591102"/>
            <a:ext cx="133425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T Walsheim Bold" pitchFamily="2" charset="77"/>
          <a:ea typeface="GT Walsheim Bold" pitchFamily="2" charset="77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b="0" i="1" kern="1200">
          <a:solidFill>
            <a:schemeClr val="tx1"/>
          </a:solidFill>
          <a:latin typeface="GT Walsheim Regular" pitchFamily="2" charset="77"/>
          <a:ea typeface="GT Walsheim Regular" pitchFamily="2" charset="77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552" y="3591454"/>
            <a:ext cx="6743548" cy="2524338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25961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672967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T Walsheim Bold" pitchFamily="2" charset="77"/>
                <a:ea typeface="Arial" charset="0"/>
                <a:cs typeface="Arial" charset="0"/>
              </a:rPr>
              <a:t>55%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617023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89258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47571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430698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6568" y="1748524"/>
            <a:ext cx="7044205" cy="1216922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40458"/>
            <a:ext cx="4735372" cy="437099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458"/>
            <a:ext cx="6277569" cy="36576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40458"/>
            <a:ext cx="7396685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12238</TotalTime>
  <Words>13</Words>
  <Application>Microsoft Macintosh PowerPoint</Application>
  <PresentationFormat>Widescreen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GT Walsheim Bold</vt:lpstr>
      <vt:lpstr>GT Walsheim Regular</vt:lpstr>
      <vt:lpstr>GT Walsheim Regular Oblique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Kamile U</cp:lastModifiedBy>
  <cp:revision>132</cp:revision>
  <dcterms:created xsi:type="dcterms:W3CDTF">2017-06-28T06:49:28Z</dcterms:created>
  <dcterms:modified xsi:type="dcterms:W3CDTF">2023-07-16T13:20:20Z</dcterms:modified>
</cp:coreProperties>
</file>